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7559675" cy="1069181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83" userDrawn="1">
          <p15:clr>
            <a:srgbClr val="A4A3A4"/>
          </p15:clr>
        </p15:guide>
        <p15:guide id="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003A"/>
    <a:srgbClr val="6A0D45"/>
    <a:srgbClr val="720E4A"/>
    <a:srgbClr val="72005F"/>
    <a:srgbClr val="AF52DE"/>
    <a:srgbClr val="7A81FF"/>
    <a:srgbClr val="586992"/>
    <a:srgbClr val="06080B"/>
    <a:srgbClr val="22293A"/>
    <a:srgbClr val="7D9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3678" y="60"/>
      </p:cViewPr>
      <p:guideLst>
        <p:guide orient="horz" pos="283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olf Bertels" userId="b9c02b70e45a8cee" providerId="LiveId" clId="{1C81091B-D0D6-4101-AC27-187886BFF206}"/>
    <pc:docChg chg="modSld">
      <pc:chgData name="Rudolf Bertels" userId="b9c02b70e45a8cee" providerId="LiveId" clId="{1C81091B-D0D6-4101-AC27-187886BFF206}" dt="2026-10-02T09:40:41.694" v="64" actId="20577"/>
      <pc:docMkLst>
        <pc:docMk/>
      </pc:docMkLst>
      <pc:sldChg chg="modSp mod">
        <pc:chgData name="Rudolf Bertels" userId="b9c02b70e45a8cee" providerId="LiveId" clId="{1C81091B-D0D6-4101-AC27-187886BFF206}" dt="2026-10-02T09:40:41.694" v="64" actId="20577"/>
        <pc:sldMkLst>
          <pc:docMk/>
          <pc:sldMk cId="3054317448" sldId="258"/>
        </pc:sldMkLst>
        <pc:spChg chg="mod">
          <ac:chgData name="Rudolf Bertels" userId="b9c02b70e45a8cee" providerId="LiveId" clId="{1C81091B-D0D6-4101-AC27-187886BFF206}" dt="2026-09-09T09:30:47.784" v="1" actId="120"/>
          <ac:spMkLst>
            <pc:docMk/>
            <pc:sldMk cId="3054317448" sldId="258"/>
            <ac:spMk id="2" creationId="{D80A41DC-DC01-BC8C-869D-4FFD667C97A6}"/>
          </ac:spMkLst>
        </pc:spChg>
        <pc:spChg chg="mod">
          <ac:chgData name="Rudolf Bertels" userId="b9c02b70e45a8cee" providerId="LiveId" clId="{1C81091B-D0D6-4101-AC27-187886BFF206}" dt="2026-10-02T09:37:28.129" v="2" actId="1076"/>
          <ac:spMkLst>
            <pc:docMk/>
            <pc:sldMk cId="3054317448" sldId="258"/>
            <ac:spMk id="7" creationId="{9C483EC3-FE7E-29A8-C460-56DE23E35714}"/>
          </ac:spMkLst>
        </pc:spChg>
        <pc:spChg chg="mod">
          <ac:chgData name="Rudolf Bertels" userId="b9c02b70e45a8cee" providerId="LiveId" clId="{1C81091B-D0D6-4101-AC27-187886BFF206}" dt="2026-10-02T09:40:41.694" v="64" actId="20577"/>
          <ac:spMkLst>
            <pc:docMk/>
            <pc:sldMk cId="3054317448" sldId="258"/>
            <ac:spMk id="9" creationId="{3FF85A6B-8809-4C57-19AE-01A5F9F648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219020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214725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255706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330121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259555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9689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4074451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166799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191732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376127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331267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7FD4B-3A96-481F-92EB-99ABC5630075}" type="datetimeFigureOut">
              <a:rPr lang="gsw-CH" smtClean="0"/>
              <a:t>10/02/2026</a:t>
            </a:fld>
            <a:endParaRPr lang="gsw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gsw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43489-02EF-4303-8C26-DD04AF2DD0EB}" type="slidenum">
              <a:rPr lang="gsw-CH" smtClean="0"/>
              <a:t>‹Nr.›</a:t>
            </a:fld>
            <a:endParaRPr lang="gsw-CH"/>
          </a:p>
        </p:txBody>
      </p:sp>
    </p:spTree>
    <p:extLst>
      <p:ext uri="{BB962C8B-B14F-4D97-AF65-F5344CB8AC3E}">
        <p14:creationId xmlns:p14="http://schemas.microsoft.com/office/powerpoint/2010/main" val="132216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hteck 38">
            <a:extLst>
              <a:ext uri="{FF2B5EF4-FFF2-40B4-BE49-F238E27FC236}">
                <a16:creationId xmlns:a16="http://schemas.microsoft.com/office/drawing/2014/main" id="{1548A794-A5FA-CC98-72DE-FAFF70146323}"/>
              </a:ext>
            </a:extLst>
          </p:cNvPr>
          <p:cNvSpPr/>
          <p:nvPr/>
        </p:nvSpPr>
        <p:spPr>
          <a:xfrm>
            <a:off x="1" y="6965379"/>
            <a:ext cx="3373142" cy="33800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59F9A956-9E54-4FF6-4123-097CC4248693}"/>
              </a:ext>
            </a:extLst>
          </p:cNvPr>
          <p:cNvSpPr/>
          <p:nvPr/>
        </p:nvSpPr>
        <p:spPr>
          <a:xfrm>
            <a:off x="3387189" y="6935350"/>
            <a:ext cx="3410090" cy="3358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CH" sz="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CH" sz="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gsw-CH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3B8D86E-B818-36DC-424C-2CE40BA7B363}"/>
              </a:ext>
            </a:extLst>
          </p:cNvPr>
          <p:cNvSpPr txBox="1"/>
          <p:nvPr/>
        </p:nvSpPr>
        <p:spPr>
          <a:xfrm>
            <a:off x="470286" y="1703705"/>
            <a:ext cx="395172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Damon Nestor </a:t>
            </a:r>
          </a:p>
          <a:p>
            <a:r>
              <a:rPr lang="en-GB" sz="4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Ploumis</a:t>
            </a:r>
            <a:endParaRPr lang="en-GB" sz="4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Bass-Bariton</a:t>
            </a:r>
          </a:p>
          <a:p>
            <a:endParaRPr lang="en-GB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GB" sz="2400" b="1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Roberto </a:t>
            </a:r>
            <a:endParaRPr lang="en-GB" sz="2800" b="1" dirty="0">
              <a:solidFill>
                <a:schemeClr val="bg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GB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Olivieri</a:t>
            </a:r>
            <a:endParaRPr lang="en-GB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GB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Musikalische</a:t>
            </a:r>
            <a:r>
              <a:rPr lang="en-GB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Leitung</a:t>
            </a:r>
            <a:endParaRPr lang="en-GB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Cimarosa:	Il Maestro di Capella</a:t>
            </a:r>
          </a:p>
          <a:p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Haydn: 		</a:t>
            </a:r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Sinfonie</a:t>
            </a: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Nr. 51</a:t>
            </a:r>
          </a:p>
          <a:p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Malipiero</a:t>
            </a: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	</a:t>
            </a:r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Cimarosiana</a:t>
            </a:r>
            <a:endParaRPr lang="en-GB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Mozart: 	</a:t>
            </a:r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Sinfonie</a:t>
            </a: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Nr. 24</a:t>
            </a:r>
            <a:endParaRPr lang="en-GB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4" descr="https://image.jimcdn.com/app/cms/image/transf/dimension=612x10000:format=png/path/sf10e2e8a24fc622c/image/if54d9acbced4d3e2/version/1476014149/image.png">
            <a:extLst>
              <a:ext uri="{FF2B5EF4-FFF2-40B4-BE49-F238E27FC236}">
                <a16:creationId xmlns:a16="http://schemas.microsoft.com/office/drawing/2014/main" id="{68C4002A-3596-82D2-3502-FFC9B43C5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675" y="450505"/>
            <a:ext cx="3654065" cy="93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5. Jubiläum Logo, 75. Jahre, Goldene: Stock-Vektorgrafik (Lizenzfrei)  2185770319 | Shutterstock">
            <a:extLst>
              <a:ext uri="{FF2B5EF4-FFF2-40B4-BE49-F238E27FC236}">
                <a16:creationId xmlns:a16="http://schemas.microsoft.com/office/drawing/2014/main" id="{F00B4EF6-74A3-11E7-A6C4-5DCA1149B2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34" b="92958" l="2703" r="95270">
                        <a14:foregroundMark x1="12162" y1="9155" x2="12162" y2="9155"/>
                        <a14:foregroundMark x1="2703" y1="6338" x2="29054" y2="8451"/>
                        <a14:foregroundMark x1="42568" y1="8451" x2="23649" y2="66901"/>
                        <a14:foregroundMark x1="69595" y1="17606" x2="88514" y2="16197"/>
                        <a14:foregroundMark x1="87838" y1="66901" x2="92568" y2="92958"/>
                        <a14:foregroundMark x1="92568" y1="92958" x2="92568" y2="92958"/>
                        <a14:foregroundMark x1="95270" y1="81690" x2="94595" y2="88028"/>
                      </a14:backgroundRemoval>
                    </a14:imgEffect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2653" y="392103"/>
            <a:ext cx="659505" cy="82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6E4A0E8-C00D-2753-496E-D26BA638AB4D}"/>
              </a:ext>
            </a:extLst>
          </p:cNvPr>
          <p:cNvSpPr txBox="1"/>
          <p:nvPr/>
        </p:nvSpPr>
        <p:spPr>
          <a:xfrm>
            <a:off x="3108565" y="323546"/>
            <a:ext cx="821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3FF85A6B-8809-4C57-19AE-01A5F9F6489F}"/>
              </a:ext>
            </a:extLst>
          </p:cNvPr>
          <p:cNvSpPr/>
          <p:nvPr/>
        </p:nvSpPr>
        <p:spPr>
          <a:xfrm>
            <a:off x="-36947" y="6935350"/>
            <a:ext cx="3410090" cy="3358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CH" sz="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CH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Aadorf</a:t>
            </a:r>
          </a:p>
          <a:p>
            <a:pPr algn="ctr"/>
            <a:endParaRPr lang="de-CH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CH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Sonntag,</a:t>
            </a:r>
          </a:p>
          <a:p>
            <a:pPr algn="ctr"/>
            <a:r>
              <a:rPr lang="de-CH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22. Nov. 2026</a:t>
            </a:r>
          </a:p>
          <a:p>
            <a:pPr algn="ctr"/>
            <a:r>
              <a:rPr lang="de-CH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17:00 Uhr</a:t>
            </a:r>
          </a:p>
          <a:p>
            <a:pPr algn="ctr"/>
            <a:endParaRPr lang="de-CH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de-CH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Gemeindesaal</a:t>
            </a:r>
          </a:p>
          <a:p>
            <a:pPr algn="ctr"/>
            <a:r>
              <a:rPr lang="de-CH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Gemeindeplatz 1</a:t>
            </a:r>
          </a:p>
          <a:p>
            <a:pPr algn="ctr"/>
            <a:r>
              <a:rPr lang="de-CH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8355 Aadorf</a:t>
            </a:r>
            <a:endParaRPr lang="gsw-CH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7FC59CCE-39C4-2570-23D9-1CBB61B155E8}"/>
              </a:ext>
            </a:extLst>
          </p:cNvPr>
          <p:cNvCxnSpPr>
            <a:cxnSpLocks/>
          </p:cNvCxnSpPr>
          <p:nvPr/>
        </p:nvCxnSpPr>
        <p:spPr>
          <a:xfrm>
            <a:off x="3277545" y="6945924"/>
            <a:ext cx="25541" cy="349339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 descr="Ein Bild, das Menschliches Gesicht, Person, Porträt, Kleidung enthält.&#10;&#10;KI-generierte Inhalte können fehlerhaft sein.">
            <a:extLst>
              <a:ext uri="{FF2B5EF4-FFF2-40B4-BE49-F238E27FC236}">
                <a16:creationId xmlns:a16="http://schemas.microsoft.com/office/drawing/2014/main" id="{CA32AAD6-8402-B3FB-DFF7-99B4EFBC8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2" b="94106" l="9994" r="95033">
                        <a14:foregroundMark x1="38219" y1="72305" x2="36220" y2="81591"/>
                        <a14:foregroundMark x1="32707" y1="74647" x2="31314" y2="70488"/>
                        <a14:foregroundMark x1="32162" y1="70771" x2="37674" y2="67784"/>
                        <a14:foregroundMark x1="37674" y1="67784" x2="44942" y2="67541"/>
                        <a14:foregroundMark x1="44942" y1="67541" x2="43065" y2="65644"/>
                        <a14:foregroundMark x1="33192" y1="67380" x2="31012" y2="70206"/>
                        <a14:foregroundMark x1="70382" y1="50464" x2="73955" y2="49172"/>
                        <a14:foregroundMark x1="74561" y1="49455" x2="75167" y2="40250"/>
                        <a14:foregroundMark x1="75712" y1="47194" x2="76015" y2="46064"/>
                        <a14:foregroundMark x1="76075" y1="47235" x2="75772" y2="45055"/>
                        <a14:foregroundMark x1="76802" y1="44812" x2="77044" y2="39766"/>
                        <a14:foregroundMark x1="77044" y1="39766" x2="74985" y2="37101"/>
                        <a14:foregroundMark x1="77468" y1="44812" x2="77710" y2="42309"/>
                        <a14:foregroundMark x1="76257" y1="30642" x2="68322" y2="32459"/>
                        <a14:foregroundMark x1="68322" y1="32459" x2="60993" y2="28906"/>
                        <a14:foregroundMark x1="60993" y1="28906" x2="57965" y2="28462"/>
                        <a14:foregroundMark x1="76015" y1="37586" x2="78680" y2="35850"/>
                        <a14:foregroundMark x1="79830" y1="37344" x2="76499" y2="36899"/>
                        <a14:foregroundMark x1="80254" y1="37586" x2="79285" y2="36415"/>
                        <a14:foregroundMark x1="77589" y1="34518" x2="75893" y2="34275"/>
                        <a14:foregroundMark x1="77468" y1="33508" x2="77044" y2="30036"/>
                        <a14:foregroundMark x1="80618" y1="37182" x2="79830" y2="36698"/>
                        <a14:foregroundMark x1="79225" y1="35850" x2="79225" y2="35850"/>
                        <a14:foregroundMark x1="75772" y1="29875" x2="72380" y2="25595"/>
                        <a14:foregroundMark x1="72380" y1="25595" x2="57662" y2="20186"/>
                        <a14:foregroundMark x1="76741" y1="29189" x2="81284" y2="31732"/>
                        <a14:foregroundMark x1="74682" y1="27251" x2="70745" y2="22931"/>
                        <a14:foregroundMark x1="70745" y1="22931" x2="61660" y2="19055"/>
                        <a14:foregroundMark x1="72380" y1="24102" x2="70139" y2="21437"/>
                        <a14:foregroundMark x1="73592" y1="25273" x2="72562" y2="22568"/>
                        <a14:foregroundMark x1="73834" y1="23335" x2="73834" y2="23335"/>
                        <a14:foregroundMark x1="73834" y1="23335" x2="72744" y2="24344"/>
                        <a14:foregroundMark x1="59964" y1="18288" x2="55784" y2="21114"/>
                        <a14:foregroundMark x1="66990" y1="20993" x2="64446" y2="17723"/>
                        <a14:foregroundMark x1="61417" y1="18732" x2="59479" y2="16795"/>
                        <a14:foregroundMark x1="59116" y1="16027" x2="59358" y2="17198"/>
                        <a14:foregroundMark x1="56269" y1="17037" x2="51847" y2="15220"/>
                        <a14:foregroundMark x1="54210" y1="17602" x2="46093" y2="16229"/>
                        <a14:foregroundMark x1="46093" y1="16229" x2="38643" y2="17077"/>
                        <a14:foregroundMark x1="38643" y1="17077" x2="31557" y2="19419"/>
                        <a14:foregroundMark x1="31557" y1="19419" x2="24833" y2="26363"/>
                        <a14:foregroundMark x1="42580" y1="16108" x2="47850" y2="15664"/>
                        <a14:foregroundMark x1="46154" y1="14937" x2="29316" y2="18288"/>
                        <a14:foregroundMark x1="33495" y1="16875" x2="36705" y2="16189"/>
                        <a14:foregroundMark x1="49243" y1="14130" x2="48213" y2="13282"/>
                        <a14:foregroundMark x1="49546" y1="13807" x2="53362" y2="15018"/>
                        <a14:foregroundMark x1="53422" y1="15422" x2="53362" y2="14695"/>
                        <a14:foregroundMark x1="51121" y1="14211" x2="51242" y2="13888"/>
                        <a14:foregroundMark x1="53362" y1="14897" x2="57965" y2="15987"/>
                        <a14:foregroundMark x1="58995" y1="16027" x2="64567" y2="17885"/>
                        <a14:foregroundMark x1="73107" y1="23617" x2="75409" y2="23012"/>
                        <a14:foregroundMark x1="37129" y1="16391" x2="30042" y2="17683"/>
                        <a14:foregroundMark x1="30042" y1="17683" x2="30042" y2="17683"/>
                        <a14:foregroundMark x1="33555" y1="16068" x2="36644" y2="16270"/>
                        <a14:foregroundMark x1="34767" y1="15664" x2="37916" y2="16189"/>
                        <a14:foregroundMark x1="36584" y1="15583" x2="40339" y2="16149"/>
                        <a14:foregroundMark x1="28044" y1="18329" x2="23804" y2="22124"/>
                        <a14:foregroundMark x1="23804" y1="22124" x2="23683" y2="22164"/>
                        <a14:foregroundMark x1="24107" y1="21437" x2="26953" y2="18975"/>
                        <a14:foregroundMark x1="25318" y1="26120" x2="23864" y2="27493"/>
                        <a14:foregroundMark x1="25560" y1="29148" x2="24409" y2="33912"/>
                        <a14:foregroundMark x1="24409" y1="33912" x2="21381" y2="38353"/>
                        <a14:foregroundMark x1="21381" y1="38353" x2="24228" y2="42834"/>
                        <a14:foregroundMark x1="24228" y1="42834" x2="24288" y2="43036"/>
                        <a14:foregroundMark x1="23804" y1="25636" x2="19746" y2="24425"/>
                        <a14:foregroundMark x1="24652" y1="24344" x2="22411" y2="22971"/>
                        <a14:foregroundMark x1="21442" y1="24667" x2="21744" y2="23658"/>
                        <a14:foregroundMark x1="24167" y1="43036" x2="29255" y2="62899"/>
                        <a14:foregroundMark x1="24409" y1="45055" x2="23743" y2="49818"/>
                        <a14:foregroundMark x1="23743" y1="49818" x2="23743" y2="49818"/>
                        <a14:foregroundMark x1="23077" y1="49415" x2="26348" y2="58256"/>
                        <a14:foregroundMark x1="27014" y1="59669" x2="30466" y2="63989"/>
                        <a14:foregroundMark x1="30466" y1="63989" x2="35978" y2="65684"/>
                        <a14:foregroundMark x1="27377" y1="61324" x2="28952" y2="62333"/>
                        <a14:foregroundMark x1="27075" y1="61163" x2="25500" y2="56803"/>
                        <a14:foregroundMark x1="25500" y1="56964" x2="23683" y2="50989"/>
                        <a14:foregroundMark x1="23016" y1="48405" x2="25286" y2="57520"/>
                        <a14:foregroundMark x1="27172" y1="60781" x2="28346" y2="62576"/>
                        <a14:foregroundMark x1="28346" y1="62576" x2="31133" y2="63948"/>
                        <a14:foregroundMark x1="32102" y1="72951" x2="35433" y2="68631"/>
                        <a14:foregroundMark x1="35433" y1="68631" x2="36220" y2="68510"/>
                        <a14:foregroundMark x1="30830" y1="77352" x2="19443" y2="89746"/>
                        <a14:foregroundMark x1="77226" y1="59629" x2="36644" y2="90109"/>
                        <a14:foregroundMark x1="77589" y1="58660" x2="90006" y2="65604"/>
                        <a14:foregroundMark x1="90006" y1="65604" x2="94730" y2="71457"/>
                        <a14:foregroundMark x1="94730" y1="71457" x2="94306" y2="83327"/>
                        <a14:foregroundMark x1="94306" y1="83327" x2="92429" y2="86072"/>
                        <a14:foregroundMark x1="91096" y1="67138" x2="97153" y2="70771"/>
                        <a14:foregroundMark x1="97153" y1="70771" x2="99334" y2="76544"/>
                        <a14:foregroundMark x1="99334" y1="76544" x2="90672" y2="91441"/>
                        <a14:foregroundMark x1="90672" y1="91441" x2="90430" y2="94146"/>
                        <a14:foregroundMark x1="95033" y1="92208" x2="29376" y2="92370"/>
                        <a14:foregroundMark x1="29376" y1="92370" x2="22229" y2="93662"/>
                        <a14:foregroundMark x1="22229" y1="93662" x2="22108" y2="93702"/>
                        <a14:backgroundMark x1="11872" y1="60719" x2="9631" y2="40735"/>
                        <a14:backgroundMark x1="9631" y1="40735" x2="16778" y2="11465"/>
                        <a14:backgroundMark x1="16778" y1="11465" x2="25924" y2="10295"/>
                        <a14:backgroundMark x1="51512" y1="13414" x2="67656" y2="15382"/>
                        <a14:backgroundMark x1="50271" y1="13263" x2="51489" y2="13411"/>
                        <a14:backgroundMark x1="48279" y1="13020" x2="50045" y2="13235"/>
                        <a14:backgroundMark x1="25924" y1="10295" x2="48035" y2="12990"/>
                        <a14:backgroundMark x1="67656" y1="15382" x2="73895" y2="21235"/>
                        <a14:backgroundMark x1="79881" y1="31832" x2="92550" y2="54259"/>
                        <a14:backgroundMark x1="75114" y1="23394" x2="78417" y2="29241"/>
                        <a14:backgroundMark x1="73895" y1="21235" x2="74725" y2="22705"/>
                        <a14:backgroundMark x1="92550" y1="54259" x2="89340" y2="57529"/>
                        <a14:backgroundMark x1="9207" y1="11587" x2="75227" y2="6621"/>
                        <a14:backgroundMark x1="75227" y1="6621" x2="86372" y2="6944"/>
                        <a14:backgroundMark x1="86372" y1="6944" x2="87704" y2="7348"/>
                        <a14:backgroundMark x1="26287" y1="61566" x2="22108" y2="57650"/>
                        <a14:backgroundMark x1="22108" y1="57650" x2="22108" y2="57610"/>
                        <a14:backgroundMark x1="25379" y1="59790" x2="24349" y2="58942"/>
                        <a14:backgroundMark x1="25924" y1="61566" x2="24349" y2="57852"/>
                        <a14:backgroundMark x1="23380" y1="56358" x2="26408" y2="60880"/>
                        <a14:backgroundMark x1="26045" y1="59911" x2="26166" y2="608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79" y="-178016"/>
            <a:ext cx="5237719" cy="785658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C2F86774-6D89-3AEE-B213-CE312B86FCD4}"/>
              </a:ext>
            </a:extLst>
          </p:cNvPr>
          <p:cNvSpPr/>
          <p:nvPr/>
        </p:nvSpPr>
        <p:spPr>
          <a:xfrm>
            <a:off x="3303087" y="6965379"/>
            <a:ext cx="5118712" cy="33800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3812E4C3-F8B8-EA47-CAEF-937CFC2433D9}"/>
              </a:ext>
            </a:extLst>
          </p:cNvPr>
          <p:cNvCxnSpPr>
            <a:cxnSpLocks/>
          </p:cNvCxnSpPr>
          <p:nvPr/>
        </p:nvCxnSpPr>
        <p:spPr>
          <a:xfrm>
            <a:off x="-275860" y="6941538"/>
            <a:ext cx="919144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D80A41DC-DC01-BC8C-869D-4FFD667C97A6}"/>
              </a:ext>
            </a:extLst>
          </p:cNvPr>
          <p:cNvSpPr/>
          <p:nvPr/>
        </p:nvSpPr>
        <p:spPr>
          <a:xfrm>
            <a:off x="3303086" y="6965379"/>
            <a:ext cx="3512973" cy="33800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Anschluss an das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Konzert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sind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Konzertbesucher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zum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Jubiläumsapéro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eingeladen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C483EC3-FE7E-29A8-C460-56DE23E35714}"/>
              </a:ext>
            </a:extLst>
          </p:cNvPr>
          <p:cNvSpPr/>
          <p:nvPr/>
        </p:nvSpPr>
        <p:spPr>
          <a:xfrm>
            <a:off x="-36947" y="10151967"/>
            <a:ext cx="7559675" cy="38699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Eintritt</a:t>
            </a:r>
            <a:r>
              <a:rPr lang="en-GB" dirty="0"/>
              <a:t> </a:t>
            </a:r>
            <a:r>
              <a:rPr lang="en-GB" dirty="0" err="1"/>
              <a:t>frei</a:t>
            </a:r>
            <a:r>
              <a:rPr lang="en-GB" dirty="0"/>
              <a:t>, </a:t>
            </a:r>
            <a:r>
              <a:rPr lang="en-GB" dirty="0" err="1"/>
              <a:t>Kollekte</a:t>
            </a:r>
            <a:endParaRPr lang="en-GB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F7809CCF-FF90-2245-B42C-74430006BF41}"/>
              </a:ext>
            </a:extLst>
          </p:cNvPr>
          <p:cNvSpPr txBox="1"/>
          <p:nvPr/>
        </p:nvSpPr>
        <p:spPr>
          <a:xfrm rot="16200000">
            <a:off x="1958298" y="4284809"/>
            <a:ext cx="104462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400" b="1" dirty="0">
                <a:solidFill>
                  <a:schemeClr val="bg1"/>
                </a:solidFill>
                <a:latin typeface="Britannic Bold" panose="020B0903060703020204" pitchFamily="34" charset="77"/>
                <a:cs typeface="Eras Medium ITC" panose="020F0502020204030204" pitchFamily="34" charset="0"/>
              </a:rPr>
              <a:t>JUBILÄUMSKONZERT</a:t>
            </a:r>
          </a:p>
        </p:txBody>
      </p:sp>
    </p:spTree>
    <p:extLst>
      <p:ext uri="{BB962C8B-B14F-4D97-AF65-F5344CB8AC3E}">
        <p14:creationId xmlns:p14="http://schemas.microsoft.com/office/powerpoint/2010/main" val="3054317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</Words>
  <Application>Microsoft Office PowerPoint</Application>
  <PresentationFormat>Benutzerdefiniert</PresentationFormat>
  <Paragraphs>29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Britannic Bold</vt:lpstr>
      <vt:lpstr>Calibri</vt:lpstr>
      <vt:lpstr>Calibri Light</vt:lpstr>
      <vt:lpstr>Verdana</vt:lpstr>
      <vt:lpstr>Office Theme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Olivieri, Roberto</dc:creator>
  <cp:lastModifiedBy>Rudolf Bertels</cp:lastModifiedBy>
  <cp:revision>62</cp:revision>
  <dcterms:created xsi:type="dcterms:W3CDTF">2019-06-17T11:40:37Z</dcterms:created>
  <dcterms:modified xsi:type="dcterms:W3CDTF">2026-10-02T09:40:43Z</dcterms:modified>
</cp:coreProperties>
</file>